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4" r:id="rId2"/>
    <p:sldId id="289" r:id="rId3"/>
    <p:sldId id="286" r:id="rId4"/>
    <p:sldId id="299" r:id="rId5"/>
    <p:sldId id="296" r:id="rId6"/>
    <p:sldId id="283" r:id="rId7"/>
    <p:sldId id="300" r:id="rId8"/>
    <p:sldId id="306" r:id="rId9"/>
    <p:sldId id="287" r:id="rId10"/>
    <p:sldId id="305" r:id="rId11"/>
    <p:sldId id="294" r:id="rId12"/>
    <p:sldId id="297" r:id="rId13"/>
    <p:sldId id="302" r:id="rId14"/>
    <p:sldId id="303" r:id="rId15"/>
    <p:sldId id="301" r:id="rId16"/>
    <p:sldId id="279" r:id="rId17"/>
    <p:sldId id="29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DC"/>
    <a:srgbClr val="68CEC5"/>
    <a:srgbClr val="FFD700"/>
    <a:srgbClr val="A9F9C6"/>
    <a:srgbClr val="CC0000"/>
    <a:srgbClr val="FF3300"/>
    <a:srgbClr val="16D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4298" autoAdjust="0"/>
  </p:normalViewPr>
  <p:slideViewPr>
    <p:cSldViewPr snapToGrid="0">
      <p:cViewPr varScale="1">
        <p:scale>
          <a:sx n="123" d="100"/>
          <a:sy n="123" d="100"/>
        </p:scale>
        <p:origin x="4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B862-714A-C647-AF3B-07DD768D0772}" type="datetimeFigureOut">
              <a:rPr kumimoji="1" lang="ko-KR" altLang="en-US" smtClean="0"/>
              <a:t>2017. 4. 25.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FF00-0211-354F-BB94-36FFD8D4E9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53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7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6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6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9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5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0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4823-8DFB-40D4-9B58-CF71ABCDCC42}" type="datetimeFigureOut">
              <a:rPr lang="ko-KR" altLang="en-US" smtClean="0"/>
              <a:t>2017. 4. 25.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3712348" y="795322"/>
            <a:ext cx="4767305" cy="4513210"/>
            <a:chOff x="3802448" y="972118"/>
            <a:chExt cx="4633834" cy="4458280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chemeClr val="bg1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8482"/>
              <a:ext cx="3498810" cy="349881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02448" y="972118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55550" y="2437655"/>
            <a:ext cx="30809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240202"/>
                </a:solidFill>
                <a:latin typeface="+mn-ea"/>
              </a:rPr>
              <a:t>Drools, </a:t>
            </a:r>
            <a:r>
              <a:rPr lang="en-US" altLang="ko-KR" sz="2500" b="1" dirty="0" err="1">
                <a:solidFill>
                  <a:srgbClr val="240202"/>
                </a:solidFill>
                <a:latin typeface="+mn-ea"/>
              </a:rPr>
              <a:t>jBPM</a:t>
            </a:r>
            <a:r>
              <a:rPr lang="en-US" altLang="ko-KR" sz="2500" b="1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2500" b="1" dirty="0">
                <a:solidFill>
                  <a:srgbClr val="240202"/>
                </a:solidFill>
                <a:latin typeface="+mn-ea"/>
              </a:rPr>
              <a:t>기반</a:t>
            </a:r>
            <a:endParaRPr lang="en-US" altLang="ko-KR" sz="2500" b="1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en-US" altLang="ko-KR" sz="2500" b="1" dirty="0" err="1">
                <a:solidFill>
                  <a:srgbClr val="240202"/>
                </a:solidFill>
                <a:latin typeface="+mn-ea"/>
              </a:rPr>
              <a:t>IoT</a:t>
            </a:r>
            <a:r>
              <a:rPr lang="en-US" altLang="ko-KR" sz="2500" b="1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2500" b="1" dirty="0" err="1">
                <a:solidFill>
                  <a:srgbClr val="240202"/>
                </a:solidFill>
                <a:latin typeface="+mn-ea"/>
              </a:rPr>
              <a:t>워크플로우</a:t>
            </a:r>
            <a:r>
              <a:rPr lang="ko-KR" altLang="en-US" sz="2500" b="1" dirty="0">
                <a:solidFill>
                  <a:srgbClr val="240202"/>
                </a:solidFill>
                <a:latin typeface="+mn-ea"/>
              </a:rPr>
              <a:t> </a:t>
            </a:r>
            <a:endParaRPr lang="en-US" altLang="ko-KR" sz="2500" b="1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ko-KR" altLang="en-US" sz="2500" b="1" dirty="0">
                <a:solidFill>
                  <a:srgbClr val="240202"/>
                </a:solidFill>
                <a:latin typeface="+mn-ea"/>
              </a:rPr>
              <a:t>엔진 개발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828" y="5107014"/>
            <a:ext cx="3463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/>
              <a:t>    12</a:t>
            </a:r>
            <a:r>
              <a:rPr lang="ko-KR" altLang="en-US" sz="2500" dirty="0"/>
              <a:t>조</a:t>
            </a:r>
            <a:endParaRPr lang="en-US" altLang="ko-KR" sz="2500" dirty="0"/>
          </a:p>
          <a:p>
            <a:pPr algn="r"/>
            <a:r>
              <a:rPr lang="en-US" altLang="ko-KR" sz="2500" dirty="0"/>
              <a:t>2012061020 </a:t>
            </a:r>
            <a:r>
              <a:rPr lang="ko-KR" altLang="en-US" sz="2500" dirty="0"/>
              <a:t>이장훈</a:t>
            </a:r>
            <a:endParaRPr lang="en-US" altLang="ko-KR" sz="2500" dirty="0"/>
          </a:p>
          <a:p>
            <a:pPr algn="r"/>
            <a:r>
              <a:rPr lang="en-US" altLang="ko-KR" sz="2500" dirty="0"/>
              <a:t>2012061007</a:t>
            </a:r>
            <a:r>
              <a:rPr lang="ko-KR" altLang="en-US" sz="2500" dirty="0"/>
              <a:t> 김수빈</a:t>
            </a:r>
            <a:endParaRPr lang="en-US" altLang="ko-KR" sz="2500" dirty="0"/>
          </a:p>
          <a:p>
            <a:pPr algn="r"/>
            <a:r>
              <a:rPr lang="en-US" altLang="ko-KR" sz="2500" dirty="0"/>
              <a:t>2014097067</a:t>
            </a:r>
            <a:r>
              <a:rPr lang="ko-KR" altLang="en-US" sz="2500" dirty="0"/>
              <a:t> 이진주</a:t>
            </a:r>
          </a:p>
        </p:txBody>
      </p:sp>
    </p:spTree>
    <p:extLst>
      <p:ext uri="{BB962C8B-B14F-4D97-AF65-F5344CB8AC3E}">
        <p14:creationId xmlns:p14="http://schemas.microsoft.com/office/powerpoint/2010/main" val="31282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8462" y="85812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JBPM</a:t>
            </a:r>
            <a:r>
              <a:rPr lang="ko-KR" altLang="en-US" dirty="0"/>
              <a:t> 예제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06" y="1464840"/>
            <a:ext cx="7288195" cy="4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2891" y="8299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동영상</a:t>
            </a:r>
          </a:p>
        </p:txBody>
      </p:sp>
      <p:pic>
        <p:nvPicPr>
          <p:cNvPr id="3" name="20170424_1956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4564" y="844058"/>
            <a:ext cx="9954491" cy="55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3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다음 진행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갈매기형 수장 6"/>
          <p:cNvSpPr/>
          <p:nvPr/>
        </p:nvSpPr>
        <p:spPr>
          <a:xfrm>
            <a:off x="5426833" y="1136992"/>
            <a:ext cx="3833357" cy="1717783"/>
          </a:xfrm>
          <a:prstGeom prst="chevron">
            <a:avLst>
              <a:gd name="adj" fmla="val 0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시리얼 모니터 값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-&gt;RX/TX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r>
              <a:rPr lang="en-US" altLang="ko-KR" dirty="0">
                <a:solidFill>
                  <a:schemeClr val="tx1"/>
                </a:solidFill>
              </a:rPr>
              <a:t>Input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</a:rPr>
              <a:t>받아옴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655" t="15861" r="76082" b="3719"/>
          <a:stretch/>
        </p:blipFill>
        <p:spPr>
          <a:xfrm>
            <a:off x="1845450" y="952746"/>
            <a:ext cx="1822147" cy="5515277"/>
          </a:xfrm>
          <a:prstGeom prst="rect">
            <a:avLst/>
          </a:prstGeom>
        </p:spPr>
      </p:pic>
      <p:pic>
        <p:nvPicPr>
          <p:cNvPr id="1026" name="Picture 2" descr="rxtx exampl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14303"/>
          <a:stretch/>
        </p:blipFill>
        <p:spPr bwMode="auto">
          <a:xfrm>
            <a:off x="4355382" y="3004943"/>
            <a:ext cx="5976257" cy="35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3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다음 진행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6375" y="82998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계획</a:t>
            </a:r>
          </a:p>
        </p:txBody>
      </p:sp>
      <p:sp>
        <p:nvSpPr>
          <p:cNvPr id="6" name="갈매기형 수장 5"/>
          <p:cNvSpPr/>
          <p:nvPr/>
        </p:nvSpPr>
        <p:spPr>
          <a:xfrm>
            <a:off x="7161196" y="2941301"/>
            <a:ext cx="3554224" cy="1717783"/>
          </a:xfrm>
          <a:prstGeom prst="chevron">
            <a:avLst>
              <a:gd name="adj" fmla="val 0"/>
            </a:avLst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jBPM</a:t>
            </a:r>
            <a:r>
              <a:rPr lang="en-US" altLang="ko-KR" dirty="0">
                <a:solidFill>
                  <a:schemeClr val="tx1"/>
                </a:solidFill>
              </a:rPr>
              <a:t>, Drools </a:t>
            </a:r>
            <a:r>
              <a:rPr lang="ko-KR" altLang="en-US" dirty="0">
                <a:solidFill>
                  <a:schemeClr val="tx1"/>
                </a:solidFill>
              </a:rPr>
              <a:t>함께 활용하여 센서 데이터 제어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mechasolution.com/shop/data/goods/1462791419140m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67" b="81000" l="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49" y="1533378"/>
            <a:ext cx="2707333" cy="27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793" y="4405316"/>
            <a:ext cx="2052638" cy="833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90" y="4465800"/>
            <a:ext cx="2293994" cy="7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3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다음 진행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6375" y="82998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계획</a:t>
            </a:r>
          </a:p>
        </p:txBody>
      </p:sp>
      <p:pic>
        <p:nvPicPr>
          <p:cNvPr id="1026" name="Picture 2" descr="C:\Users\진주\Desktop\KakaoTalk_20170422_2105564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67" l="12847" r="9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43" y="1718606"/>
            <a:ext cx="4136094" cy="413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갈매기형 수장 7"/>
          <p:cNvSpPr/>
          <p:nvPr/>
        </p:nvSpPr>
        <p:spPr>
          <a:xfrm>
            <a:off x="7493610" y="2941301"/>
            <a:ext cx="3221810" cy="1717783"/>
          </a:xfrm>
          <a:prstGeom prst="chevron">
            <a:avLst>
              <a:gd name="adj" fmla="val 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건축모형에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시연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오류 수정 및 라이브러리 개발</a:t>
            </a:r>
          </a:p>
        </p:txBody>
      </p:sp>
    </p:spTree>
    <p:extLst>
      <p:ext uri="{BB962C8B-B14F-4D97-AF65-F5344CB8AC3E}">
        <p14:creationId xmlns:p14="http://schemas.microsoft.com/office/powerpoint/2010/main" val="13704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3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다음 진행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6375" y="82998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계획</a:t>
            </a:r>
          </a:p>
        </p:txBody>
      </p:sp>
      <p:sp>
        <p:nvSpPr>
          <p:cNvPr id="6" name="갈매기형 수장 5"/>
          <p:cNvSpPr/>
          <p:nvPr/>
        </p:nvSpPr>
        <p:spPr>
          <a:xfrm>
            <a:off x="7493610" y="2941301"/>
            <a:ext cx="3221810" cy="1717783"/>
          </a:xfrm>
          <a:prstGeom prst="chevron">
            <a:avLst>
              <a:gd name="adj" fmla="val 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데이터 제어 라이브러리 개발 완료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시연 및 발표 </a:t>
            </a:r>
          </a:p>
        </p:txBody>
      </p:sp>
      <p:pic>
        <p:nvPicPr>
          <p:cNvPr id="1027" name="Picture 3" descr="C:\Users\진주\Downloads\us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18" y="2443757"/>
            <a:ext cx="2600326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진주\Downloads\folder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01" y="2870961"/>
            <a:ext cx="1992709" cy="19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8983" y="4012662"/>
            <a:ext cx="10919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FINISH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7695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2564" y="3197042"/>
            <a:ext cx="10366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35421" y="2941384"/>
            <a:ext cx="464422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0364" y="2236719"/>
            <a:ext cx="37112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종합설계프로젝트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1 12</a:t>
            </a:r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83454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2564" y="3197042"/>
            <a:ext cx="10366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35421" y="2941384"/>
            <a:ext cx="464422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0364" y="2236719"/>
            <a:ext cx="37112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종합설계프로젝트</a:t>
            </a:r>
            <a:r>
              <a:rPr lang="en-US" altLang="ko-KR" sz="2500" dirty="0">
                <a:solidFill>
                  <a:schemeClr val="tx2"/>
                </a:solidFill>
                <a:latin typeface="+mn-ea"/>
              </a:rPr>
              <a:t>1 12</a:t>
            </a:r>
            <a:r>
              <a:rPr lang="ko-KR" altLang="en-US" sz="2500" dirty="0">
                <a:solidFill>
                  <a:schemeClr val="tx2"/>
                </a:solidFill>
                <a:latin typeface="+mn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57486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3659" y="1730951"/>
            <a:ext cx="15605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chemeClr val="tx2"/>
                </a:solidFill>
                <a:latin typeface="+mn-ea"/>
                <a:ea typeface="+mn-ea"/>
              </a:rPr>
              <a:t>INDEX</a:t>
            </a:r>
            <a:endParaRPr lang="ko-KR" altLang="en-US" sz="35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23659" y="2591194"/>
            <a:ext cx="6144683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" name="제목 5"/>
          <p:cNvSpPr txBox="1">
            <a:spLocks/>
          </p:cNvSpPr>
          <p:nvPr/>
        </p:nvSpPr>
        <p:spPr>
          <a:xfrm>
            <a:off x="4897257" y="2818657"/>
            <a:ext cx="2397487" cy="302577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>0</a:t>
            </a:r>
            <a:r>
              <a:rPr kumimoji="0" lang="ko-KR" altLang="en-US" sz="2400" spc="-100" dirty="0">
                <a:latin typeface="+mn-ea"/>
                <a:ea typeface="+mn-ea"/>
                <a:cs typeface="+mj-cs"/>
              </a:rPr>
              <a:t>1</a:t>
            </a: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>  </a:t>
            </a:r>
            <a:r>
              <a:rPr kumimoji="0" lang="ko-KR" altLang="en-US" sz="2400" spc="-100" dirty="0">
                <a:latin typeface="+mn-ea"/>
                <a:ea typeface="+mn-ea"/>
                <a:cs typeface="+mj-cs"/>
              </a:rPr>
              <a:t>프로젝트 내용</a:t>
            </a:r>
            <a:endParaRPr kumimoji="0" lang="en-US" altLang="ko-KR" sz="2400" spc="-100" dirty="0">
              <a:latin typeface="+mn-ea"/>
              <a:ea typeface="+mn-ea"/>
              <a:cs typeface="+mj-cs"/>
            </a:endParaRPr>
          </a:p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>02  </a:t>
            </a:r>
            <a:r>
              <a:rPr kumimoji="0" lang="ko-KR" altLang="en-US" sz="2400" spc="-100" dirty="0">
                <a:latin typeface="+mn-ea"/>
                <a:ea typeface="+mn-ea"/>
              </a:rPr>
              <a:t>진행 상황</a:t>
            </a:r>
            <a:endParaRPr kumimoji="0" lang="en-US" altLang="ko-KR" sz="2400" spc="-100" dirty="0">
              <a:latin typeface="+mn-ea"/>
              <a:ea typeface="+mn-ea"/>
            </a:endParaRPr>
          </a:p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>03  </a:t>
            </a:r>
            <a:r>
              <a:rPr kumimoji="0" lang="ko-KR" altLang="en-US" sz="2400" spc="-100" dirty="0">
                <a:latin typeface="+mn-ea"/>
                <a:ea typeface="+mn-ea"/>
              </a:rPr>
              <a:t>다음 진행</a:t>
            </a: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/>
            </a:r>
            <a:br>
              <a:rPr kumimoji="0" lang="en-US" altLang="ko-KR" sz="2400" spc="-100" dirty="0">
                <a:latin typeface="+mn-ea"/>
                <a:ea typeface="+mn-ea"/>
                <a:cs typeface="+mj-cs"/>
              </a:rPr>
            </a:br>
            <a:r>
              <a:rPr kumimoji="0" lang="en-US" altLang="ko-KR" sz="2400" spc="-100" dirty="0">
                <a:latin typeface="+mn-ea"/>
                <a:ea typeface="+mn-ea"/>
                <a:cs typeface="+mj-cs"/>
              </a:rPr>
              <a:t>04  </a:t>
            </a:r>
            <a:r>
              <a:rPr kumimoji="0" lang="en-US" altLang="ko-KR" sz="2400" spc="-100" dirty="0">
                <a:latin typeface="+mn-ea"/>
                <a:ea typeface="+mn-ea"/>
              </a:rPr>
              <a:t>Q &amp; A</a:t>
            </a:r>
            <a:endParaRPr kumimoji="0" lang="ko-KR" altLang="en-US" sz="2400" spc="-100" dirty="0"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570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11048" y="2230854"/>
            <a:ext cx="2265432" cy="2555026"/>
            <a:chOff x="311048" y="1828081"/>
            <a:chExt cx="2265432" cy="2555026"/>
          </a:xfrm>
        </p:grpSpPr>
        <p:sp>
          <p:nvSpPr>
            <p:cNvPr id="42" name="TextBox 41"/>
            <p:cNvSpPr txBox="1"/>
            <p:nvPr/>
          </p:nvSpPr>
          <p:spPr>
            <a:xfrm>
              <a:off x="311048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미세먼지</a:t>
              </a:r>
              <a:endParaRPr lang="en-US" altLang="ko-KR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9351" r="11963" b="21385"/>
            <a:stretch/>
          </p:blipFill>
          <p:spPr>
            <a:xfrm>
              <a:off x="474677" y="1828081"/>
              <a:ext cx="1905855" cy="176877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34794" y="2112564"/>
            <a:ext cx="2265432" cy="2673316"/>
            <a:chOff x="3162939" y="1709791"/>
            <a:chExt cx="2265432" cy="26733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10563" r="14040" b="22944"/>
            <a:stretch/>
          </p:blipFill>
          <p:spPr>
            <a:xfrm>
              <a:off x="3228409" y="1709791"/>
              <a:ext cx="2188134" cy="2005354"/>
            </a:xfrm>
            <a:prstGeom prst="rect">
              <a:avLst/>
            </a:prstGeom>
          </p:spPr>
        </p:pic>
        <p:sp>
          <p:nvSpPr>
            <p:cNvPr id="11" name="TextBox 41"/>
            <p:cNvSpPr txBox="1"/>
            <p:nvPr/>
          </p:nvSpPr>
          <p:spPr>
            <a:xfrm>
              <a:off x="3162939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지문인식</a:t>
              </a:r>
              <a:endParaRPr lang="en-US" altLang="ko-KR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58540" y="2184048"/>
            <a:ext cx="2303596" cy="2608176"/>
            <a:chOff x="6264420" y="1781275"/>
            <a:chExt cx="2303596" cy="26081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6264420" y="1781275"/>
              <a:ext cx="2133984" cy="1862386"/>
            </a:xfrm>
            <a:prstGeom prst="rect">
              <a:avLst/>
            </a:prstGeom>
          </p:spPr>
        </p:pic>
        <p:sp>
          <p:nvSpPr>
            <p:cNvPr id="12" name="TextBox 41"/>
            <p:cNvSpPr txBox="1"/>
            <p:nvPr/>
          </p:nvSpPr>
          <p:spPr>
            <a:xfrm>
              <a:off x="6302584" y="3866231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화재경보</a:t>
              </a:r>
              <a:endParaRPr lang="en-US" altLang="ko-KR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420451" y="2009049"/>
            <a:ext cx="2510937" cy="2776831"/>
            <a:chOff x="9420451" y="1606276"/>
            <a:chExt cx="2510937" cy="27768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>
            <a:xfrm>
              <a:off x="9420451" y="1606276"/>
              <a:ext cx="2510937" cy="2147069"/>
            </a:xfrm>
            <a:prstGeom prst="rect">
              <a:avLst/>
            </a:prstGeom>
          </p:spPr>
        </p:pic>
        <p:sp>
          <p:nvSpPr>
            <p:cNvPr id="13" name="TextBox 41"/>
            <p:cNvSpPr txBox="1"/>
            <p:nvPr/>
          </p:nvSpPr>
          <p:spPr>
            <a:xfrm>
              <a:off x="9583741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지진감지</a:t>
              </a:r>
              <a:endParaRPr lang="en-US" altLang="ko-KR" sz="28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2" name="Picture 2" descr="C:\Users\진주\Downloads\apartm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47" y="4560682"/>
            <a:ext cx="1967106" cy="1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 rot="2076142">
            <a:off x="2377588" y="4692217"/>
            <a:ext cx="2875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&gt; </a:t>
            </a:r>
            <a:endParaRPr lang="ko-KR" altLang="en-US" sz="2000" b="1" dirty="0"/>
          </a:p>
        </p:txBody>
      </p:sp>
      <p:sp>
        <p:nvSpPr>
          <p:cNvPr id="30" name="직사각형 29"/>
          <p:cNvSpPr/>
          <p:nvPr/>
        </p:nvSpPr>
        <p:spPr>
          <a:xfrm rot="8386042">
            <a:off x="5832374" y="5133712"/>
            <a:ext cx="41911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· · · · · · · · · · · · · &gt; </a:t>
            </a:r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 rot="3296418">
            <a:off x="4483237" y="4275573"/>
            <a:ext cx="1428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&gt; </a:t>
            </a:r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 rot="7364594">
            <a:off x="6520192" y="4035011"/>
            <a:ext cx="1121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· · · &gt; </a:t>
            </a:r>
            <a:endParaRPr lang="ko-KR" altLang="en-US" sz="2000" b="1" dirty="0"/>
          </a:p>
        </p:txBody>
      </p:sp>
      <p:sp>
        <p:nvSpPr>
          <p:cNvPr id="33" name="직사각형 32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kumimoji="0" lang="ko-KR" altLang="en-US" sz="2300" b="1" spc="-100" dirty="0">
                <a:latin typeface="+mn-ea"/>
                <a:ea typeface="+mn-ea"/>
              </a:rPr>
              <a:t>1</a:t>
            </a:r>
            <a:r>
              <a:rPr kumimoji="0" lang="en-US" altLang="ko-KR" sz="2300" b="1" spc="-100" dirty="0">
                <a:latin typeface="+mn-ea"/>
                <a:ea typeface="+mn-ea"/>
              </a:rPr>
              <a:t>  </a:t>
            </a:r>
            <a:r>
              <a:rPr kumimoji="0" lang="ko-KR" altLang="en-US" sz="2300" spc="-100" dirty="0">
                <a:latin typeface="+mn-ea"/>
                <a:ea typeface="+mn-ea"/>
              </a:rPr>
              <a:t>프로젝트 내용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46256" y="829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세부 내용</a:t>
            </a:r>
          </a:p>
        </p:txBody>
      </p:sp>
      <p:sp>
        <p:nvSpPr>
          <p:cNvPr id="52" name="타원 51"/>
          <p:cNvSpPr/>
          <p:nvPr/>
        </p:nvSpPr>
        <p:spPr>
          <a:xfrm>
            <a:off x="3672643" y="1758469"/>
            <a:ext cx="4846715" cy="4685819"/>
          </a:xfrm>
          <a:prstGeom prst="ellipse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081168" y="3776186"/>
            <a:ext cx="2502574" cy="24043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873" y="4569034"/>
            <a:ext cx="2052638" cy="83388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4876800" y="888043"/>
            <a:ext cx="2438400" cy="2438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3883" y="1761911"/>
            <a:ext cx="1014439" cy="690664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2526537" y="3714861"/>
            <a:ext cx="2502574" cy="24043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7305" y="4545163"/>
            <a:ext cx="2293994" cy="725198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83568" y="3116692"/>
            <a:ext cx="3257840" cy="1620732"/>
            <a:chOff x="9481967" y="2440119"/>
            <a:chExt cx="3257840" cy="1620732"/>
          </a:xfrm>
        </p:grpSpPr>
        <p:grpSp>
          <p:nvGrpSpPr>
            <p:cNvPr id="54" name="그룹 53"/>
            <p:cNvGrpSpPr/>
            <p:nvPr/>
          </p:nvGrpSpPr>
          <p:grpSpPr>
            <a:xfrm>
              <a:off x="9481967" y="2440119"/>
              <a:ext cx="2516992" cy="523220"/>
              <a:chOff x="9618946" y="4696828"/>
              <a:chExt cx="2516992" cy="523220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9618946" y="4846851"/>
                <a:ext cx="448705" cy="327661"/>
                <a:chOff x="476796" y="4078817"/>
                <a:chExt cx="448705" cy="327661"/>
              </a:xfrm>
            </p:grpSpPr>
            <p:sp>
              <p:nvSpPr>
                <p:cNvPr id="58" name="Freeform 8"/>
                <p:cNvSpPr>
                  <a:spLocks/>
                </p:cNvSpPr>
                <p:nvPr/>
              </p:nvSpPr>
              <p:spPr bwMode="auto">
                <a:xfrm rot="4608704">
                  <a:off x="788832" y="4145139"/>
                  <a:ext cx="49439" cy="49508"/>
                </a:xfrm>
                <a:custGeom>
                  <a:avLst/>
                  <a:gdLst>
                    <a:gd name="T0" fmla="*/ 1434 w 1434"/>
                    <a:gd name="T1" fmla="*/ 0 h 1435"/>
                    <a:gd name="T2" fmla="*/ 1434 w 1434"/>
                    <a:gd name="T3" fmla="*/ 410 h 1435"/>
                    <a:gd name="T4" fmla="*/ 1323 w 1434"/>
                    <a:gd name="T5" fmla="*/ 416 h 1435"/>
                    <a:gd name="T6" fmla="*/ 1215 w 1434"/>
                    <a:gd name="T7" fmla="*/ 434 h 1435"/>
                    <a:gd name="T8" fmla="*/ 1111 w 1434"/>
                    <a:gd name="T9" fmla="*/ 462 h 1435"/>
                    <a:gd name="T10" fmla="*/ 1011 w 1434"/>
                    <a:gd name="T11" fmla="*/ 500 h 1435"/>
                    <a:gd name="T12" fmla="*/ 918 w 1434"/>
                    <a:gd name="T13" fmla="*/ 550 h 1435"/>
                    <a:gd name="T14" fmla="*/ 830 w 1434"/>
                    <a:gd name="T15" fmla="*/ 608 h 1435"/>
                    <a:gd name="T16" fmla="*/ 748 w 1434"/>
                    <a:gd name="T17" fmla="*/ 673 h 1435"/>
                    <a:gd name="T18" fmla="*/ 674 w 1434"/>
                    <a:gd name="T19" fmla="*/ 747 h 1435"/>
                    <a:gd name="T20" fmla="*/ 609 w 1434"/>
                    <a:gd name="T21" fmla="*/ 829 h 1435"/>
                    <a:gd name="T22" fmla="*/ 551 w 1434"/>
                    <a:gd name="T23" fmla="*/ 916 h 1435"/>
                    <a:gd name="T24" fmla="*/ 501 w 1434"/>
                    <a:gd name="T25" fmla="*/ 1010 h 1435"/>
                    <a:gd name="T26" fmla="*/ 463 w 1434"/>
                    <a:gd name="T27" fmla="*/ 1110 h 1435"/>
                    <a:gd name="T28" fmla="*/ 433 w 1434"/>
                    <a:gd name="T29" fmla="*/ 1213 h 1435"/>
                    <a:gd name="T30" fmla="*/ 415 w 1434"/>
                    <a:gd name="T31" fmla="*/ 1323 h 1435"/>
                    <a:gd name="T32" fmla="*/ 409 w 1434"/>
                    <a:gd name="T33" fmla="*/ 1435 h 1435"/>
                    <a:gd name="T34" fmla="*/ 0 w 1434"/>
                    <a:gd name="T35" fmla="*/ 1435 h 1435"/>
                    <a:gd name="T36" fmla="*/ 6 w 1434"/>
                    <a:gd name="T37" fmla="*/ 1303 h 1435"/>
                    <a:gd name="T38" fmla="*/ 22 w 1434"/>
                    <a:gd name="T39" fmla="*/ 1176 h 1435"/>
                    <a:gd name="T40" fmla="*/ 52 w 1434"/>
                    <a:gd name="T41" fmla="*/ 1052 h 1435"/>
                    <a:gd name="T42" fmla="*/ 90 w 1434"/>
                    <a:gd name="T43" fmla="*/ 934 h 1435"/>
                    <a:gd name="T44" fmla="*/ 138 w 1434"/>
                    <a:gd name="T45" fmla="*/ 819 h 1435"/>
                    <a:gd name="T46" fmla="*/ 196 w 1434"/>
                    <a:gd name="T47" fmla="*/ 711 h 1435"/>
                    <a:gd name="T48" fmla="*/ 263 w 1434"/>
                    <a:gd name="T49" fmla="*/ 608 h 1435"/>
                    <a:gd name="T50" fmla="*/ 337 w 1434"/>
                    <a:gd name="T51" fmla="*/ 510 h 1435"/>
                    <a:gd name="T52" fmla="*/ 421 w 1434"/>
                    <a:gd name="T53" fmla="*/ 420 h 1435"/>
                    <a:gd name="T54" fmla="*/ 511 w 1434"/>
                    <a:gd name="T55" fmla="*/ 336 h 1435"/>
                    <a:gd name="T56" fmla="*/ 609 w 1434"/>
                    <a:gd name="T57" fmla="*/ 263 h 1435"/>
                    <a:gd name="T58" fmla="*/ 710 w 1434"/>
                    <a:gd name="T59" fmla="*/ 195 h 1435"/>
                    <a:gd name="T60" fmla="*/ 820 w 1434"/>
                    <a:gd name="T61" fmla="*/ 137 h 1435"/>
                    <a:gd name="T62" fmla="*/ 936 w 1434"/>
                    <a:gd name="T63" fmla="*/ 89 h 1435"/>
                    <a:gd name="T64" fmla="*/ 1053 w 1434"/>
                    <a:gd name="T65" fmla="*/ 51 h 1435"/>
                    <a:gd name="T66" fmla="*/ 1177 w 1434"/>
                    <a:gd name="T67" fmla="*/ 23 h 1435"/>
                    <a:gd name="T68" fmla="*/ 1305 w 1434"/>
                    <a:gd name="T69" fmla="*/ 6 h 1435"/>
                    <a:gd name="T70" fmla="*/ 1434 w 1434"/>
                    <a:gd name="T71" fmla="*/ 0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4" h="1435">
                      <a:moveTo>
                        <a:pt x="1434" y="0"/>
                      </a:moveTo>
                      <a:lnTo>
                        <a:pt x="1434" y="410"/>
                      </a:lnTo>
                      <a:lnTo>
                        <a:pt x="1323" y="416"/>
                      </a:lnTo>
                      <a:lnTo>
                        <a:pt x="1215" y="434"/>
                      </a:lnTo>
                      <a:lnTo>
                        <a:pt x="1111" y="462"/>
                      </a:lnTo>
                      <a:lnTo>
                        <a:pt x="1011" y="500"/>
                      </a:lnTo>
                      <a:lnTo>
                        <a:pt x="918" y="550"/>
                      </a:lnTo>
                      <a:lnTo>
                        <a:pt x="830" y="608"/>
                      </a:lnTo>
                      <a:lnTo>
                        <a:pt x="748" y="673"/>
                      </a:lnTo>
                      <a:lnTo>
                        <a:pt x="674" y="747"/>
                      </a:lnTo>
                      <a:lnTo>
                        <a:pt x="609" y="829"/>
                      </a:lnTo>
                      <a:lnTo>
                        <a:pt x="551" y="916"/>
                      </a:lnTo>
                      <a:lnTo>
                        <a:pt x="501" y="1010"/>
                      </a:lnTo>
                      <a:lnTo>
                        <a:pt x="463" y="1110"/>
                      </a:lnTo>
                      <a:lnTo>
                        <a:pt x="433" y="1213"/>
                      </a:lnTo>
                      <a:lnTo>
                        <a:pt x="415" y="1323"/>
                      </a:lnTo>
                      <a:lnTo>
                        <a:pt x="409" y="1435"/>
                      </a:lnTo>
                      <a:lnTo>
                        <a:pt x="0" y="1435"/>
                      </a:lnTo>
                      <a:lnTo>
                        <a:pt x="6" y="1303"/>
                      </a:lnTo>
                      <a:lnTo>
                        <a:pt x="22" y="1176"/>
                      </a:lnTo>
                      <a:lnTo>
                        <a:pt x="52" y="1052"/>
                      </a:lnTo>
                      <a:lnTo>
                        <a:pt x="90" y="934"/>
                      </a:lnTo>
                      <a:lnTo>
                        <a:pt x="138" y="819"/>
                      </a:lnTo>
                      <a:lnTo>
                        <a:pt x="196" y="711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0"/>
                      </a:lnTo>
                      <a:lnTo>
                        <a:pt x="511" y="336"/>
                      </a:lnTo>
                      <a:lnTo>
                        <a:pt x="609" y="263"/>
                      </a:lnTo>
                      <a:lnTo>
                        <a:pt x="710" y="195"/>
                      </a:lnTo>
                      <a:lnTo>
                        <a:pt x="820" y="137"/>
                      </a:lnTo>
                      <a:lnTo>
                        <a:pt x="936" y="89"/>
                      </a:lnTo>
                      <a:lnTo>
                        <a:pt x="1053" y="51"/>
                      </a:lnTo>
                      <a:lnTo>
                        <a:pt x="1177" y="23"/>
                      </a:lnTo>
                      <a:lnTo>
                        <a:pt x="1305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6"/>
                <p:cNvSpPr>
                  <a:spLocks/>
                </p:cNvSpPr>
                <p:nvPr/>
              </p:nvSpPr>
              <p:spPr bwMode="auto">
                <a:xfrm rot="6515557">
                  <a:off x="476796" y="4273641"/>
                  <a:ext cx="132837" cy="132837"/>
                </a:xfrm>
                <a:custGeom>
                  <a:avLst/>
                  <a:gdLst>
                    <a:gd name="T0" fmla="*/ 870 w 2553"/>
                    <a:gd name="T1" fmla="*/ 0 h 2551"/>
                    <a:gd name="T2" fmla="*/ 2374 w 2553"/>
                    <a:gd name="T3" fmla="*/ 1505 h 2551"/>
                    <a:gd name="T4" fmla="*/ 2425 w 2553"/>
                    <a:gd name="T5" fmla="*/ 1562 h 2551"/>
                    <a:gd name="T6" fmla="*/ 2467 w 2553"/>
                    <a:gd name="T7" fmla="*/ 1624 h 2551"/>
                    <a:gd name="T8" fmla="*/ 2503 w 2553"/>
                    <a:gd name="T9" fmla="*/ 1690 h 2551"/>
                    <a:gd name="T10" fmla="*/ 2527 w 2553"/>
                    <a:gd name="T11" fmla="*/ 1760 h 2551"/>
                    <a:gd name="T12" fmla="*/ 2545 w 2553"/>
                    <a:gd name="T13" fmla="*/ 1829 h 2551"/>
                    <a:gd name="T14" fmla="*/ 2553 w 2553"/>
                    <a:gd name="T15" fmla="*/ 1903 h 2551"/>
                    <a:gd name="T16" fmla="*/ 2553 w 2553"/>
                    <a:gd name="T17" fmla="*/ 1975 h 2551"/>
                    <a:gd name="T18" fmla="*/ 2545 w 2553"/>
                    <a:gd name="T19" fmla="*/ 2047 h 2551"/>
                    <a:gd name="T20" fmla="*/ 2527 w 2553"/>
                    <a:gd name="T21" fmla="*/ 2119 h 2551"/>
                    <a:gd name="T22" fmla="*/ 2503 w 2553"/>
                    <a:gd name="T23" fmla="*/ 2186 h 2551"/>
                    <a:gd name="T24" fmla="*/ 2467 w 2553"/>
                    <a:gd name="T25" fmla="*/ 2252 h 2551"/>
                    <a:gd name="T26" fmla="*/ 2425 w 2553"/>
                    <a:gd name="T27" fmla="*/ 2316 h 2551"/>
                    <a:gd name="T28" fmla="*/ 2374 w 2553"/>
                    <a:gd name="T29" fmla="*/ 2374 h 2551"/>
                    <a:gd name="T30" fmla="*/ 2316 w 2553"/>
                    <a:gd name="T31" fmla="*/ 2423 h 2551"/>
                    <a:gd name="T32" fmla="*/ 2254 w 2553"/>
                    <a:gd name="T33" fmla="*/ 2467 h 2551"/>
                    <a:gd name="T34" fmla="*/ 2188 w 2553"/>
                    <a:gd name="T35" fmla="*/ 2501 h 2551"/>
                    <a:gd name="T36" fmla="*/ 2120 w 2553"/>
                    <a:gd name="T37" fmla="*/ 2527 h 2551"/>
                    <a:gd name="T38" fmla="*/ 2048 w 2553"/>
                    <a:gd name="T39" fmla="*/ 2543 h 2551"/>
                    <a:gd name="T40" fmla="*/ 1977 w 2553"/>
                    <a:gd name="T41" fmla="*/ 2551 h 2551"/>
                    <a:gd name="T42" fmla="*/ 1903 w 2553"/>
                    <a:gd name="T43" fmla="*/ 2551 h 2551"/>
                    <a:gd name="T44" fmla="*/ 1831 w 2553"/>
                    <a:gd name="T45" fmla="*/ 2543 h 2551"/>
                    <a:gd name="T46" fmla="*/ 1761 w 2553"/>
                    <a:gd name="T47" fmla="*/ 2527 h 2551"/>
                    <a:gd name="T48" fmla="*/ 1691 w 2553"/>
                    <a:gd name="T49" fmla="*/ 2501 h 2551"/>
                    <a:gd name="T50" fmla="*/ 1626 w 2553"/>
                    <a:gd name="T51" fmla="*/ 2467 h 2551"/>
                    <a:gd name="T52" fmla="*/ 1564 w 2553"/>
                    <a:gd name="T53" fmla="*/ 2423 h 2551"/>
                    <a:gd name="T54" fmla="*/ 1504 w 2553"/>
                    <a:gd name="T55" fmla="*/ 2374 h 2551"/>
                    <a:gd name="T56" fmla="*/ 0 w 2553"/>
                    <a:gd name="T57" fmla="*/ 869 h 2551"/>
                    <a:gd name="T58" fmla="*/ 146 w 2553"/>
                    <a:gd name="T59" fmla="*/ 769 h 2551"/>
                    <a:gd name="T60" fmla="*/ 285 w 2553"/>
                    <a:gd name="T61" fmla="*/ 659 h 2551"/>
                    <a:gd name="T62" fmla="*/ 419 w 2553"/>
                    <a:gd name="T63" fmla="*/ 542 h 2551"/>
                    <a:gd name="T64" fmla="*/ 543 w 2553"/>
                    <a:gd name="T65" fmla="*/ 418 h 2551"/>
                    <a:gd name="T66" fmla="*/ 660 w 2553"/>
                    <a:gd name="T67" fmla="*/ 285 h 2551"/>
                    <a:gd name="T68" fmla="*/ 770 w 2553"/>
                    <a:gd name="T69" fmla="*/ 145 h 2551"/>
                    <a:gd name="T70" fmla="*/ 870 w 2553"/>
                    <a:gd name="T71" fmla="*/ 0 h 2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53" h="2551">
                      <a:moveTo>
                        <a:pt x="870" y="0"/>
                      </a:moveTo>
                      <a:lnTo>
                        <a:pt x="2374" y="1505"/>
                      </a:lnTo>
                      <a:lnTo>
                        <a:pt x="2425" y="1562"/>
                      </a:lnTo>
                      <a:lnTo>
                        <a:pt x="2467" y="1624"/>
                      </a:lnTo>
                      <a:lnTo>
                        <a:pt x="2503" y="1690"/>
                      </a:lnTo>
                      <a:lnTo>
                        <a:pt x="2527" y="1760"/>
                      </a:lnTo>
                      <a:lnTo>
                        <a:pt x="2545" y="1829"/>
                      </a:lnTo>
                      <a:lnTo>
                        <a:pt x="2553" y="1903"/>
                      </a:lnTo>
                      <a:lnTo>
                        <a:pt x="2553" y="1975"/>
                      </a:lnTo>
                      <a:lnTo>
                        <a:pt x="2545" y="2047"/>
                      </a:lnTo>
                      <a:lnTo>
                        <a:pt x="2527" y="2119"/>
                      </a:lnTo>
                      <a:lnTo>
                        <a:pt x="2503" y="2186"/>
                      </a:lnTo>
                      <a:lnTo>
                        <a:pt x="2467" y="2252"/>
                      </a:lnTo>
                      <a:lnTo>
                        <a:pt x="2425" y="2316"/>
                      </a:lnTo>
                      <a:lnTo>
                        <a:pt x="2374" y="2374"/>
                      </a:lnTo>
                      <a:lnTo>
                        <a:pt x="2316" y="2423"/>
                      </a:lnTo>
                      <a:lnTo>
                        <a:pt x="2254" y="2467"/>
                      </a:lnTo>
                      <a:lnTo>
                        <a:pt x="2188" y="2501"/>
                      </a:lnTo>
                      <a:lnTo>
                        <a:pt x="2120" y="2527"/>
                      </a:lnTo>
                      <a:lnTo>
                        <a:pt x="2048" y="2543"/>
                      </a:lnTo>
                      <a:lnTo>
                        <a:pt x="1977" y="2551"/>
                      </a:lnTo>
                      <a:lnTo>
                        <a:pt x="1903" y="2551"/>
                      </a:lnTo>
                      <a:lnTo>
                        <a:pt x="1831" y="2543"/>
                      </a:lnTo>
                      <a:lnTo>
                        <a:pt x="1761" y="2527"/>
                      </a:lnTo>
                      <a:lnTo>
                        <a:pt x="1691" y="2501"/>
                      </a:lnTo>
                      <a:lnTo>
                        <a:pt x="1626" y="2467"/>
                      </a:lnTo>
                      <a:lnTo>
                        <a:pt x="1564" y="2423"/>
                      </a:lnTo>
                      <a:lnTo>
                        <a:pt x="1504" y="2374"/>
                      </a:lnTo>
                      <a:lnTo>
                        <a:pt x="0" y="869"/>
                      </a:lnTo>
                      <a:lnTo>
                        <a:pt x="146" y="769"/>
                      </a:lnTo>
                      <a:lnTo>
                        <a:pt x="285" y="659"/>
                      </a:lnTo>
                      <a:lnTo>
                        <a:pt x="419" y="542"/>
                      </a:lnTo>
                      <a:lnTo>
                        <a:pt x="543" y="418"/>
                      </a:lnTo>
                      <a:lnTo>
                        <a:pt x="660" y="285"/>
                      </a:lnTo>
                      <a:lnTo>
                        <a:pt x="770" y="145"/>
                      </a:lnTo>
                      <a:lnTo>
                        <a:pt x="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7"/>
                <p:cNvSpPr>
                  <a:spLocks noEditPoints="1"/>
                </p:cNvSpPr>
                <p:nvPr/>
              </p:nvSpPr>
              <p:spPr bwMode="auto">
                <a:xfrm rot="8100000">
                  <a:off x="605625" y="4078817"/>
                  <a:ext cx="319876" cy="319746"/>
                </a:xfrm>
                <a:custGeom>
                  <a:avLst/>
                  <a:gdLst>
                    <a:gd name="T0" fmla="*/ 2160 w 4921"/>
                    <a:gd name="T1" fmla="*/ 640 h 4918"/>
                    <a:gd name="T2" fmla="*/ 1743 w 4921"/>
                    <a:gd name="T3" fmla="*/ 759 h 4918"/>
                    <a:gd name="T4" fmla="*/ 1370 w 4921"/>
                    <a:gd name="T5" fmla="*/ 971 h 4918"/>
                    <a:gd name="T6" fmla="*/ 1059 w 4921"/>
                    <a:gd name="T7" fmla="*/ 1260 h 4918"/>
                    <a:gd name="T8" fmla="*/ 822 w 4921"/>
                    <a:gd name="T9" fmla="*/ 1613 h 4918"/>
                    <a:gd name="T10" fmla="*/ 668 w 4921"/>
                    <a:gd name="T11" fmla="*/ 2015 h 4918"/>
                    <a:gd name="T12" fmla="*/ 614 w 4921"/>
                    <a:gd name="T13" fmla="*/ 2460 h 4918"/>
                    <a:gd name="T14" fmla="*/ 668 w 4921"/>
                    <a:gd name="T15" fmla="*/ 2902 h 4918"/>
                    <a:gd name="T16" fmla="*/ 822 w 4921"/>
                    <a:gd name="T17" fmla="*/ 3305 h 4918"/>
                    <a:gd name="T18" fmla="*/ 1059 w 4921"/>
                    <a:gd name="T19" fmla="*/ 3658 h 4918"/>
                    <a:gd name="T20" fmla="*/ 1370 w 4921"/>
                    <a:gd name="T21" fmla="*/ 3947 h 4918"/>
                    <a:gd name="T22" fmla="*/ 1743 w 4921"/>
                    <a:gd name="T23" fmla="*/ 4158 h 4918"/>
                    <a:gd name="T24" fmla="*/ 2160 w 4921"/>
                    <a:gd name="T25" fmla="*/ 4278 h 4918"/>
                    <a:gd name="T26" fmla="*/ 2611 w 4921"/>
                    <a:gd name="T27" fmla="*/ 4296 h 4918"/>
                    <a:gd name="T28" fmla="*/ 3042 w 4921"/>
                    <a:gd name="T29" fmla="*/ 4208 h 4918"/>
                    <a:gd name="T30" fmla="*/ 3431 w 4921"/>
                    <a:gd name="T31" fmla="*/ 4027 h 4918"/>
                    <a:gd name="T32" fmla="*/ 3764 w 4921"/>
                    <a:gd name="T33" fmla="*/ 3761 h 4918"/>
                    <a:gd name="T34" fmla="*/ 4029 w 4921"/>
                    <a:gd name="T35" fmla="*/ 3429 h 4918"/>
                    <a:gd name="T36" fmla="*/ 4210 w 4921"/>
                    <a:gd name="T37" fmla="*/ 3042 h 4918"/>
                    <a:gd name="T38" fmla="*/ 4298 w 4921"/>
                    <a:gd name="T39" fmla="*/ 2609 h 4918"/>
                    <a:gd name="T40" fmla="*/ 4280 w 4921"/>
                    <a:gd name="T41" fmla="*/ 2161 h 4918"/>
                    <a:gd name="T42" fmla="*/ 4159 w 4921"/>
                    <a:gd name="T43" fmla="*/ 1742 h 4918"/>
                    <a:gd name="T44" fmla="*/ 3949 w 4921"/>
                    <a:gd name="T45" fmla="*/ 1371 h 4918"/>
                    <a:gd name="T46" fmla="*/ 3660 w 4921"/>
                    <a:gd name="T47" fmla="*/ 1058 h 4918"/>
                    <a:gd name="T48" fmla="*/ 3307 w 4921"/>
                    <a:gd name="T49" fmla="*/ 821 h 4918"/>
                    <a:gd name="T50" fmla="*/ 2902 w 4921"/>
                    <a:gd name="T51" fmla="*/ 668 h 4918"/>
                    <a:gd name="T52" fmla="*/ 2459 w 4921"/>
                    <a:gd name="T53" fmla="*/ 616 h 4918"/>
                    <a:gd name="T54" fmla="*/ 2808 w 4921"/>
                    <a:gd name="T55" fmla="*/ 24 h 4918"/>
                    <a:gd name="T56" fmla="*/ 3301 w 4921"/>
                    <a:gd name="T57" fmla="*/ 147 h 4918"/>
                    <a:gd name="T58" fmla="*/ 3748 w 4921"/>
                    <a:gd name="T59" fmla="*/ 365 h 4918"/>
                    <a:gd name="T60" fmla="*/ 4141 w 4921"/>
                    <a:gd name="T61" fmla="*/ 664 h 4918"/>
                    <a:gd name="T62" fmla="*/ 4464 w 4921"/>
                    <a:gd name="T63" fmla="*/ 1035 h 4918"/>
                    <a:gd name="T64" fmla="*/ 4709 w 4921"/>
                    <a:gd name="T65" fmla="*/ 1463 h 4918"/>
                    <a:gd name="T66" fmla="*/ 4865 w 4921"/>
                    <a:gd name="T67" fmla="*/ 1943 h 4918"/>
                    <a:gd name="T68" fmla="*/ 4921 w 4921"/>
                    <a:gd name="T69" fmla="*/ 2460 h 4918"/>
                    <a:gd name="T70" fmla="*/ 4865 w 4921"/>
                    <a:gd name="T71" fmla="*/ 2974 h 4918"/>
                    <a:gd name="T72" fmla="*/ 4709 w 4921"/>
                    <a:gd name="T73" fmla="*/ 3454 h 4918"/>
                    <a:gd name="T74" fmla="*/ 4464 w 4921"/>
                    <a:gd name="T75" fmla="*/ 3883 h 4918"/>
                    <a:gd name="T76" fmla="*/ 4141 w 4921"/>
                    <a:gd name="T77" fmla="*/ 4254 h 4918"/>
                    <a:gd name="T78" fmla="*/ 3748 w 4921"/>
                    <a:gd name="T79" fmla="*/ 4553 h 4918"/>
                    <a:gd name="T80" fmla="*/ 3301 w 4921"/>
                    <a:gd name="T81" fmla="*/ 4770 h 4918"/>
                    <a:gd name="T82" fmla="*/ 2808 w 4921"/>
                    <a:gd name="T83" fmla="*/ 4894 h 4918"/>
                    <a:gd name="T84" fmla="*/ 2284 w 4921"/>
                    <a:gd name="T85" fmla="*/ 4912 h 4918"/>
                    <a:gd name="T86" fmla="*/ 1779 w 4921"/>
                    <a:gd name="T87" fmla="*/ 4822 h 4918"/>
                    <a:gd name="T88" fmla="*/ 1314 w 4921"/>
                    <a:gd name="T89" fmla="*/ 4634 h 4918"/>
                    <a:gd name="T90" fmla="*/ 904 w 4921"/>
                    <a:gd name="T91" fmla="*/ 4361 h 4918"/>
                    <a:gd name="T92" fmla="*/ 554 w 4921"/>
                    <a:gd name="T93" fmla="*/ 4015 h 4918"/>
                    <a:gd name="T94" fmla="*/ 283 w 4921"/>
                    <a:gd name="T95" fmla="*/ 3604 h 4918"/>
                    <a:gd name="T96" fmla="*/ 96 w 4921"/>
                    <a:gd name="T97" fmla="*/ 3139 h 4918"/>
                    <a:gd name="T98" fmla="*/ 6 w 4921"/>
                    <a:gd name="T99" fmla="*/ 2635 h 4918"/>
                    <a:gd name="T100" fmla="*/ 24 w 4921"/>
                    <a:gd name="T101" fmla="*/ 2111 h 4918"/>
                    <a:gd name="T102" fmla="*/ 148 w 4921"/>
                    <a:gd name="T103" fmla="*/ 1619 h 4918"/>
                    <a:gd name="T104" fmla="*/ 365 w 4921"/>
                    <a:gd name="T105" fmla="*/ 1170 h 4918"/>
                    <a:gd name="T106" fmla="*/ 664 w 4921"/>
                    <a:gd name="T107" fmla="*/ 779 h 4918"/>
                    <a:gd name="T108" fmla="*/ 1033 w 4921"/>
                    <a:gd name="T109" fmla="*/ 456 h 4918"/>
                    <a:gd name="T110" fmla="*/ 1464 w 4921"/>
                    <a:gd name="T111" fmla="*/ 209 h 4918"/>
                    <a:gd name="T112" fmla="*/ 1943 w 4921"/>
                    <a:gd name="T113" fmla="*/ 54 h 4918"/>
                    <a:gd name="T114" fmla="*/ 2459 w 4921"/>
                    <a:gd name="T115" fmla="*/ 0 h 4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921" h="4918">
                      <a:moveTo>
                        <a:pt x="2459" y="616"/>
                      </a:moveTo>
                      <a:lnTo>
                        <a:pt x="2310" y="622"/>
                      </a:lnTo>
                      <a:lnTo>
                        <a:pt x="2160" y="640"/>
                      </a:lnTo>
                      <a:lnTo>
                        <a:pt x="2016" y="668"/>
                      </a:lnTo>
                      <a:lnTo>
                        <a:pt x="1877" y="710"/>
                      </a:lnTo>
                      <a:lnTo>
                        <a:pt x="1743" y="759"/>
                      </a:lnTo>
                      <a:lnTo>
                        <a:pt x="1614" y="821"/>
                      </a:lnTo>
                      <a:lnTo>
                        <a:pt x="1488" y="891"/>
                      </a:lnTo>
                      <a:lnTo>
                        <a:pt x="1370" y="971"/>
                      </a:lnTo>
                      <a:lnTo>
                        <a:pt x="1261" y="1058"/>
                      </a:lnTo>
                      <a:lnTo>
                        <a:pt x="1157" y="1156"/>
                      </a:lnTo>
                      <a:lnTo>
                        <a:pt x="1059" y="1260"/>
                      </a:lnTo>
                      <a:lnTo>
                        <a:pt x="971" y="1371"/>
                      </a:lnTo>
                      <a:lnTo>
                        <a:pt x="892" y="1489"/>
                      </a:lnTo>
                      <a:lnTo>
                        <a:pt x="822" y="1613"/>
                      </a:lnTo>
                      <a:lnTo>
                        <a:pt x="760" y="1742"/>
                      </a:lnTo>
                      <a:lnTo>
                        <a:pt x="710" y="1876"/>
                      </a:lnTo>
                      <a:lnTo>
                        <a:pt x="668" y="2015"/>
                      </a:lnTo>
                      <a:lnTo>
                        <a:pt x="638" y="2161"/>
                      </a:lnTo>
                      <a:lnTo>
                        <a:pt x="620" y="2308"/>
                      </a:lnTo>
                      <a:lnTo>
                        <a:pt x="614" y="2460"/>
                      </a:lnTo>
                      <a:lnTo>
                        <a:pt x="620" y="2609"/>
                      </a:lnTo>
                      <a:lnTo>
                        <a:pt x="638" y="2757"/>
                      </a:lnTo>
                      <a:lnTo>
                        <a:pt x="668" y="2902"/>
                      </a:lnTo>
                      <a:lnTo>
                        <a:pt x="710" y="3042"/>
                      </a:lnTo>
                      <a:lnTo>
                        <a:pt x="760" y="3175"/>
                      </a:lnTo>
                      <a:lnTo>
                        <a:pt x="822" y="3305"/>
                      </a:lnTo>
                      <a:lnTo>
                        <a:pt x="892" y="3429"/>
                      </a:lnTo>
                      <a:lnTo>
                        <a:pt x="971" y="3546"/>
                      </a:lnTo>
                      <a:lnTo>
                        <a:pt x="1059" y="3658"/>
                      </a:lnTo>
                      <a:lnTo>
                        <a:pt x="1157" y="3761"/>
                      </a:lnTo>
                      <a:lnTo>
                        <a:pt x="1261" y="3859"/>
                      </a:lnTo>
                      <a:lnTo>
                        <a:pt x="1370" y="3947"/>
                      </a:lnTo>
                      <a:lnTo>
                        <a:pt x="1488" y="4027"/>
                      </a:lnTo>
                      <a:lnTo>
                        <a:pt x="1614" y="4096"/>
                      </a:lnTo>
                      <a:lnTo>
                        <a:pt x="1743" y="4158"/>
                      </a:lnTo>
                      <a:lnTo>
                        <a:pt x="1877" y="4208"/>
                      </a:lnTo>
                      <a:lnTo>
                        <a:pt x="2016" y="4250"/>
                      </a:lnTo>
                      <a:lnTo>
                        <a:pt x="2160" y="4278"/>
                      </a:lnTo>
                      <a:lnTo>
                        <a:pt x="2310" y="4296"/>
                      </a:lnTo>
                      <a:lnTo>
                        <a:pt x="2459" y="4302"/>
                      </a:lnTo>
                      <a:lnTo>
                        <a:pt x="2611" y="4296"/>
                      </a:lnTo>
                      <a:lnTo>
                        <a:pt x="2758" y="4278"/>
                      </a:lnTo>
                      <a:lnTo>
                        <a:pt x="2902" y="4250"/>
                      </a:lnTo>
                      <a:lnTo>
                        <a:pt x="3042" y="4208"/>
                      </a:lnTo>
                      <a:lnTo>
                        <a:pt x="3177" y="4158"/>
                      </a:lnTo>
                      <a:lnTo>
                        <a:pt x="3307" y="4096"/>
                      </a:lnTo>
                      <a:lnTo>
                        <a:pt x="3431" y="4027"/>
                      </a:lnTo>
                      <a:lnTo>
                        <a:pt x="3548" y="3947"/>
                      </a:lnTo>
                      <a:lnTo>
                        <a:pt x="3660" y="3859"/>
                      </a:lnTo>
                      <a:lnTo>
                        <a:pt x="3764" y="3761"/>
                      </a:lnTo>
                      <a:lnTo>
                        <a:pt x="3859" y="3658"/>
                      </a:lnTo>
                      <a:lnTo>
                        <a:pt x="3949" y="3546"/>
                      </a:lnTo>
                      <a:lnTo>
                        <a:pt x="4029" y="3429"/>
                      </a:lnTo>
                      <a:lnTo>
                        <a:pt x="4099" y="3305"/>
                      </a:lnTo>
                      <a:lnTo>
                        <a:pt x="4159" y="3175"/>
                      </a:lnTo>
                      <a:lnTo>
                        <a:pt x="4210" y="3042"/>
                      </a:lnTo>
                      <a:lnTo>
                        <a:pt x="4250" y="2902"/>
                      </a:lnTo>
                      <a:lnTo>
                        <a:pt x="4280" y="2757"/>
                      </a:lnTo>
                      <a:lnTo>
                        <a:pt x="4298" y="2609"/>
                      </a:lnTo>
                      <a:lnTo>
                        <a:pt x="4304" y="2460"/>
                      </a:lnTo>
                      <a:lnTo>
                        <a:pt x="4298" y="2308"/>
                      </a:lnTo>
                      <a:lnTo>
                        <a:pt x="4280" y="2161"/>
                      </a:lnTo>
                      <a:lnTo>
                        <a:pt x="4250" y="2015"/>
                      </a:lnTo>
                      <a:lnTo>
                        <a:pt x="4210" y="1876"/>
                      </a:lnTo>
                      <a:lnTo>
                        <a:pt x="4159" y="1742"/>
                      </a:lnTo>
                      <a:lnTo>
                        <a:pt x="4099" y="1613"/>
                      </a:lnTo>
                      <a:lnTo>
                        <a:pt x="4029" y="1489"/>
                      </a:lnTo>
                      <a:lnTo>
                        <a:pt x="3949" y="1371"/>
                      </a:lnTo>
                      <a:lnTo>
                        <a:pt x="3859" y="1260"/>
                      </a:lnTo>
                      <a:lnTo>
                        <a:pt x="3764" y="1156"/>
                      </a:lnTo>
                      <a:lnTo>
                        <a:pt x="3660" y="1058"/>
                      </a:lnTo>
                      <a:lnTo>
                        <a:pt x="3548" y="971"/>
                      </a:lnTo>
                      <a:lnTo>
                        <a:pt x="3431" y="891"/>
                      </a:lnTo>
                      <a:lnTo>
                        <a:pt x="3307" y="821"/>
                      </a:lnTo>
                      <a:lnTo>
                        <a:pt x="3177" y="759"/>
                      </a:lnTo>
                      <a:lnTo>
                        <a:pt x="3042" y="710"/>
                      </a:lnTo>
                      <a:lnTo>
                        <a:pt x="2902" y="668"/>
                      </a:lnTo>
                      <a:lnTo>
                        <a:pt x="2758" y="640"/>
                      </a:lnTo>
                      <a:lnTo>
                        <a:pt x="2611" y="622"/>
                      </a:lnTo>
                      <a:lnTo>
                        <a:pt x="2459" y="616"/>
                      </a:lnTo>
                      <a:close/>
                      <a:moveTo>
                        <a:pt x="2459" y="0"/>
                      </a:moveTo>
                      <a:lnTo>
                        <a:pt x="2635" y="6"/>
                      </a:lnTo>
                      <a:lnTo>
                        <a:pt x="2808" y="24"/>
                      </a:lnTo>
                      <a:lnTo>
                        <a:pt x="2976" y="54"/>
                      </a:lnTo>
                      <a:lnTo>
                        <a:pt x="3141" y="96"/>
                      </a:lnTo>
                      <a:lnTo>
                        <a:pt x="3301" y="147"/>
                      </a:lnTo>
                      <a:lnTo>
                        <a:pt x="3455" y="209"/>
                      </a:lnTo>
                      <a:lnTo>
                        <a:pt x="3604" y="283"/>
                      </a:lnTo>
                      <a:lnTo>
                        <a:pt x="3748" y="365"/>
                      </a:lnTo>
                      <a:lnTo>
                        <a:pt x="3885" y="456"/>
                      </a:lnTo>
                      <a:lnTo>
                        <a:pt x="4017" y="556"/>
                      </a:lnTo>
                      <a:lnTo>
                        <a:pt x="4141" y="664"/>
                      </a:lnTo>
                      <a:lnTo>
                        <a:pt x="4256" y="779"/>
                      </a:lnTo>
                      <a:lnTo>
                        <a:pt x="4364" y="903"/>
                      </a:lnTo>
                      <a:lnTo>
                        <a:pt x="4464" y="1035"/>
                      </a:lnTo>
                      <a:lnTo>
                        <a:pt x="4556" y="1170"/>
                      </a:lnTo>
                      <a:lnTo>
                        <a:pt x="4637" y="1314"/>
                      </a:lnTo>
                      <a:lnTo>
                        <a:pt x="4709" y="1463"/>
                      </a:lnTo>
                      <a:lnTo>
                        <a:pt x="4773" y="1619"/>
                      </a:lnTo>
                      <a:lnTo>
                        <a:pt x="4825" y="1778"/>
                      </a:lnTo>
                      <a:lnTo>
                        <a:pt x="4865" y="1943"/>
                      </a:lnTo>
                      <a:lnTo>
                        <a:pt x="4895" y="2111"/>
                      </a:lnTo>
                      <a:lnTo>
                        <a:pt x="4913" y="2282"/>
                      </a:lnTo>
                      <a:lnTo>
                        <a:pt x="4921" y="2460"/>
                      </a:lnTo>
                      <a:lnTo>
                        <a:pt x="4913" y="2635"/>
                      </a:lnTo>
                      <a:lnTo>
                        <a:pt x="4895" y="2807"/>
                      </a:lnTo>
                      <a:lnTo>
                        <a:pt x="4865" y="2974"/>
                      </a:lnTo>
                      <a:lnTo>
                        <a:pt x="4825" y="3139"/>
                      </a:lnTo>
                      <a:lnTo>
                        <a:pt x="4773" y="3299"/>
                      </a:lnTo>
                      <a:lnTo>
                        <a:pt x="4709" y="3454"/>
                      </a:lnTo>
                      <a:lnTo>
                        <a:pt x="4637" y="3604"/>
                      </a:lnTo>
                      <a:lnTo>
                        <a:pt x="4556" y="3747"/>
                      </a:lnTo>
                      <a:lnTo>
                        <a:pt x="4464" y="3883"/>
                      </a:lnTo>
                      <a:lnTo>
                        <a:pt x="4364" y="4015"/>
                      </a:lnTo>
                      <a:lnTo>
                        <a:pt x="4256" y="4138"/>
                      </a:lnTo>
                      <a:lnTo>
                        <a:pt x="4141" y="4254"/>
                      </a:lnTo>
                      <a:lnTo>
                        <a:pt x="4017" y="4361"/>
                      </a:lnTo>
                      <a:lnTo>
                        <a:pt x="3885" y="4461"/>
                      </a:lnTo>
                      <a:lnTo>
                        <a:pt x="3748" y="4553"/>
                      </a:lnTo>
                      <a:lnTo>
                        <a:pt x="3604" y="4634"/>
                      </a:lnTo>
                      <a:lnTo>
                        <a:pt x="3455" y="4708"/>
                      </a:lnTo>
                      <a:lnTo>
                        <a:pt x="3301" y="4770"/>
                      </a:lnTo>
                      <a:lnTo>
                        <a:pt x="3141" y="4822"/>
                      </a:lnTo>
                      <a:lnTo>
                        <a:pt x="2976" y="4864"/>
                      </a:lnTo>
                      <a:lnTo>
                        <a:pt x="2808" y="4894"/>
                      </a:lnTo>
                      <a:lnTo>
                        <a:pt x="2635" y="4912"/>
                      </a:lnTo>
                      <a:lnTo>
                        <a:pt x="2459" y="4918"/>
                      </a:lnTo>
                      <a:lnTo>
                        <a:pt x="2284" y="4912"/>
                      </a:lnTo>
                      <a:lnTo>
                        <a:pt x="2112" y="4894"/>
                      </a:lnTo>
                      <a:lnTo>
                        <a:pt x="1943" y="4864"/>
                      </a:lnTo>
                      <a:lnTo>
                        <a:pt x="1779" y="4822"/>
                      </a:lnTo>
                      <a:lnTo>
                        <a:pt x="1620" y="4770"/>
                      </a:lnTo>
                      <a:lnTo>
                        <a:pt x="1464" y="4708"/>
                      </a:lnTo>
                      <a:lnTo>
                        <a:pt x="1314" y="4634"/>
                      </a:lnTo>
                      <a:lnTo>
                        <a:pt x="1171" y="4553"/>
                      </a:lnTo>
                      <a:lnTo>
                        <a:pt x="1033" y="4461"/>
                      </a:lnTo>
                      <a:lnTo>
                        <a:pt x="904" y="4361"/>
                      </a:lnTo>
                      <a:lnTo>
                        <a:pt x="780" y="4254"/>
                      </a:lnTo>
                      <a:lnTo>
                        <a:pt x="664" y="4138"/>
                      </a:lnTo>
                      <a:lnTo>
                        <a:pt x="554" y="4015"/>
                      </a:lnTo>
                      <a:lnTo>
                        <a:pt x="455" y="3883"/>
                      </a:lnTo>
                      <a:lnTo>
                        <a:pt x="365" y="3747"/>
                      </a:lnTo>
                      <a:lnTo>
                        <a:pt x="283" y="3604"/>
                      </a:lnTo>
                      <a:lnTo>
                        <a:pt x="209" y="3454"/>
                      </a:lnTo>
                      <a:lnTo>
                        <a:pt x="148" y="3299"/>
                      </a:lnTo>
                      <a:lnTo>
                        <a:pt x="96" y="3139"/>
                      </a:lnTo>
                      <a:lnTo>
                        <a:pt x="54" y="2974"/>
                      </a:lnTo>
                      <a:lnTo>
                        <a:pt x="24" y="2807"/>
                      </a:lnTo>
                      <a:lnTo>
                        <a:pt x="6" y="2635"/>
                      </a:lnTo>
                      <a:lnTo>
                        <a:pt x="0" y="2460"/>
                      </a:lnTo>
                      <a:lnTo>
                        <a:pt x="6" y="2282"/>
                      </a:lnTo>
                      <a:lnTo>
                        <a:pt x="24" y="2111"/>
                      </a:lnTo>
                      <a:lnTo>
                        <a:pt x="54" y="1943"/>
                      </a:lnTo>
                      <a:lnTo>
                        <a:pt x="96" y="1778"/>
                      </a:lnTo>
                      <a:lnTo>
                        <a:pt x="148" y="1619"/>
                      </a:lnTo>
                      <a:lnTo>
                        <a:pt x="209" y="1463"/>
                      </a:lnTo>
                      <a:lnTo>
                        <a:pt x="283" y="1314"/>
                      </a:lnTo>
                      <a:lnTo>
                        <a:pt x="365" y="1170"/>
                      </a:lnTo>
                      <a:lnTo>
                        <a:pt x="455" y="1035"/>
                      </a:lnTo>
                      <a:lnTo>
                        <a:pt x="554" y="903"/>
                      </a:lnTo>
                      <a:lnTo>
                        <a:pt x="664" y="779"/>
                      </a:lnTo>
                      <a:lnTo>
                        <a:pt x="780" y="664"/>
                      </a:lnTo>
                      <a:lnTo>
                        <a:pt x="904" y="556"/>
                      </a:lnTo>
                      <a:lnTo>
                        <a:pt x="1033" y="456"/>
                      </a:lnTo>
                      <a:lnTo>
                        <a:pt x="1171" y="365"/>
                      </a:lnTo>
                      <a:lnTo>
                        <a:pt x="1314" y="283"/>
                      </a:lnTo>
                      <a:lnTo>
                        <a:pt x="1464" y="209"/>
                      </a:lnTo>
                      <a:lnTo>
                        <a:pt x="1620" y="147"/>
                      </a:lnTo>
                      <a:lnTo>
                        <a:pt x="1779" y="96"/>
                      </a:lnTo>
                      <a:lnTo>
                        <a:pt x="1943" y="54"/>
                      </a:lnTo>
                      <a:lnTo>
                        <a:pt x="2112" y="24"/>
                      </a:lnTo>
                      <a:lnTo>
                        <a:pt x="2284" y="6"/>
                      </a:lnTo>
                      <a:lnTo>
                        <a:pt x="245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0036157" y="4696828"/>
                <a:ext cx="2099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Drools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9681647" y="3045188"/>
              <a:ext cx="3058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센서에 대한 규칙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/>
                <a:t>Java </a:t>
              </a:r>
              <a:r>
                <a:rPr lang="ko-KR" altLang="en-US" sz="2000" dirty="0"/>
                <a:t>라이브러리</a:t>
              </a:r>
              <a:endParaRPr lang="en-US" altLang="ko-KR" sz="20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604035" y="5197775"/>
            <a:ext cx="3359457" cy="1363402"/>
            <a:chOff x="534447" y="1571753"/>
            <a:chExt cx="3359457" cy="1363402"/>
          </a:xfrm>
        </p:grpSpPr>
        <p:grpSp>
          <p:nvGrpSpPr>
            <p:cNvPr id="62" name="그룹 61"/>
            <p:cNvGrpSpPr/>
            <p:nvPr/>
          </p:nvGrpSpPr>
          <p:grpSpPr>
            <a:xfrm>
              <a:off x="534447" y="1683764"/>
              <a:ext cx="448705" cy="327661"/>
              <a:chOff x="461005" y="1437088"/>
              <a:chExt cx="448705" cy="327661"/>
            </a:xfrm>
          </p:grpSpPr>
          <p:sp>
            <p:nvSpPr>
              <p:cNvPr id="65" name="Freeform 8"/>
              <p:cNvSpPr>
                <a:spLocks/>
              </p:cNvSpPr>
              <p:nvPr/>
            </p:nvSpPr>
            <p:spPr bwMode="auto">
              <a:xfrm rot="4608704">
                <a:off x="773041" y="1503410"/>
                <a:ext cx="49439" cy="49508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6"/>
              <p:cNvSpPr>
                <a:spLocks/>
              </p:cNvSpPr>
              <p:nvPr/>
            </p:nvSpPr>
            <p:spPr bwMode="auto">
              <a:xfrm rot="6515557">
                <a:off x="461005" y="1631912"/>
                <a:ext cx="132837" cy="132837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7"/>
              <p:cNvSpPr>
                <a:spLocks noEditPoints="1"/>
              </p:cNvSpPr>
              <p:nvPr/>
            </p:nvSpPr>
            <p:spPr bwMode="auto">
              <a:xfrm rot="8100000">
                <a:off x="589834" y="1437088"/>
                <a:ext cx="319876" cy="319746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067502" y="1571753"/>
              <a:ext cx="213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jBPM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28723" y="2227269"/>
              <a:ext cx="3265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워크플로우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/>
                <a:t>Drools</a:t>
              </a:r>
              <a:r>
                <a:rPr lang="ko-KR" altLang="en-US" sz="2000" dirty="0"/>
                <a:t>와 결합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322533" y="1057111"/>
            <a:ext cx="4406252" cy="1557933"/>
            <a:chOff x="7458387" y="5338069"/>
            <a:chExt cx="4406252" cy="1557933"/>
          </a:xfrm>
        </p:grpSpPr>
        <p:grpSp>
          <p:nvGrpSpPr>
            <p:cNvPr id="69" name="그룹 68"/>
            <p:cNvGrpSpPr/>
            <p:nvPr/>
          </p:nvGrpSpPr>
          <p:grpSpPr>
            <a:xfrm>
              <a:off x="7585744" y="5338069"/>
              <a:ext cx="4278895" cy="1557933"/>
              <a:chOff x="1017064" y="4908972"/>
              <a:chExt cx="3865265" cy="1557933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1316317" y="4908972"/>
                <a:ext cx="19383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Arduino</a:t>
                </a:r>
                <a:endPara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017064" y="5451242"/>
                <a:ext cx="38652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+mn-ea"/>
                  </a:rPr>
                  <a:t>-</a:t>
                </a:r>
                <a:r>
                  <a:rPr lang="ko-KR" altLang="en-US" sz="2000" dirty="0">
                    <a:latin typeface="+mn-ea"/>
                  </a:rPr>
                  <a:t>센서들과 연결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ko-KR" altLang="en-US" sz="2000" dirty="0">
                  <a:latin typeface="+mn-ea"/>
                </a:endParaRPr>
              </a:p>
            </p:txBody>
          </p:sp>
        </p:grpSp>
        <p:sp>
          <p:nvSpPr>
            <p:cNvPr id="70" name="Freeform 8"/>
            <p:cNvSpPr>
              <a:spLocks/>
            </p:cNvSpPr>
            <p:nvPr/>
          </p:nvSpPr>
          <p:spPr bwMode="auto">
            <a:xfrm rot="4608704">
              <a:off x="7770423" y="5494383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6"/>
            <p:cNvSpPr>
              <a:spLocks/>
            </p:cNvSpPr>
            <p:nvPr/>
          </p:nvSpPr>
          <p:spPr bwMode="auto">
            <a:xfrm rot="6515557">
              <a:off x="7458387" y="5622885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7"/>
            <p:cNvSpPr>
              <a:spLocks noEditPoints="1"/>
            </p:cNvSpPr>
            <p:nvPr/>
          </p:nvSpPr>
          <p:spPr bwMode="auto">
            <a:xfrm rot="8100000">
              <a:off x="7587216" y="5428061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28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5892E-6 -8.32562E-7 L 0.00104 -0.127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3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45E-6 -3.9408E-6 L 0.00104 -0.131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3037E-6 -4.35708E-6 L 0.00014 -0.123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596E-7 -2.11841E-6 L 0.00104 -0.118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0" grpId="0"/>
      <p:bldP spid="30" grpId="1"/>
      <p:bldP spid="31" grpId="0"/>
      <p:bldP spid="31" grpId="1"/>
      <p:bldP spid="32" grpId="0"/>
      <p:bldP spid="32" grpId="1"/>
      <p:bldP spid="52" grpId="0" animBg="1"/>
      <p:bldP spid="29" grpId="0" animBg="1"/>
      <p:bldP spid="39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44122" y="1371894"/>
            <a:ext cx="3246583" cy="2406022"/>
            <a:chOff x="4009833" y="1990434"/>
            <a:chExt cx="4198121" cy="31693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9"/>
            <a:stretch/>
          </p:blipFill>
          <p:spPr>
            <a:xfrm>
              <a:off x="4688308" y="1990434"/>
              <a:ext cx="2841172" cy="2376663"/>
            </a:xfrm>
            <a:prstGeom prst="rect">
              <a:avLst/>
            </a:prstGeom>
          </p:spPr>
        </p:pic>
        <p:sp>
          <p:nvSpPr>
            <p:cNvPr id="16" name="TextBox 41"/>
            <p:cNvSpPr txBox="1"/>
            <p:nvPr/>
          </p:nvSpPr>
          <p:spPr>
            <a:xfrm>
              <a:off x="4009833" y="4632772"/>
              <a:ext cx="4198121" cy="52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센서 데이터 수집 및 분석</a:t>
              </a:r>
              <a:endParaRPr lang="en-US" altLang="ko-KR" sz="2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kumimoji="0" lang="ko-KR" altLang="en-US" sz="2300" b="1" spc="-100" dirty="0">
                <a:latin typeface="+mn-ea"/>
                <a:ea typeface="+mn-ea"/>
              </a:rPr>
              <a:t>1</a:t>
            </a:r>
            <a:r>
              <a:rPr kumimoji="0" lang="en-US" altLang="ko-KR" sz="2300" b="1" spc="-100" dirty="0">
                <a:latin typeface="+mn-ea"/>
                <a:ea typeface="+mn-ea"/>
              </a:rPr>
              <a:t>  </a:t>
            </a:r>
            <a:r>
              <a:rPr kumimoji="0" lang="ko-KR" altLang="en-US" sz="2300" spc="-100" dirty="0">
                <a:latin typeface="+mn-ea"/>
                <a:ea typeface="+mn-ea"/>
              </a:rPr>
              <a:t>프로젝트 내용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46256" y="829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세부 내용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48694" y="4173909"/>
            <a:ext cx="3775884" cy="2387944"/>
            <a:chOff x="2981889" y="4173909"/>
            <a:chExt cx="3775884" cy="2387944"/>
          </a:xfrm>
        </p:grpSpPr>
        <p:sp>
          <p:nvSpPr>
            <p:cNvPr id="10" name="TextBox 41"/>
            <p:cNvSpPr txBox="1"/>
            <p:nvPr/>
          </p:nvSpPr>
          <p:spPr>
            <a:xfrm>
              <a:off x="2981889" y="6161743"/>
              <a:ext cx="377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규칙을 통해 자동 제어</a:t>
              </a:r>
              <a:endParaRPr lang="en-US" altLang="ko-KR" sz="2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029" name="Picture 5" descr="C:\Users\진주\Downloads\controls (2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8292" y="4173909"/>
              <a:ext cx="1850121" cy="185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7238259" y="2374550"/>
            <a:ext cx="4198121" cy="2724420"/>
            <a:chOff x="7725880" y="2374550"/>
            <a:chExt cx="4198121" cy="2724420"/>
          </a:xfrm>
        </p:grpSpPr>
        <p:sp>
          <p:nvSpPr>
            <p:cNvPr id="11" name="TextBox 41"/>
            <p:cNvSpPr txBox="1"/>
            <p:nvPr/>
          </p:nvSpPr>
          <p:spPr>
            <a:xfrm>
              <a:off x="7725880" y="4637305"/>
              <a:ext cx="4198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오픈소스</a:t>
              </a:r>
              <a:r>
                <a:rPr lang="ko-KR" altLang="en-US" sz="24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라이브러리</a:t>
              </a:r>
              <a:endParaRPr lang="en-US" altLang="ko-KR" sz="24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030" name="Picture 6" descr="C:\Users\진주\Downloads\folder (1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585" y="2374550"/>
              <a:ext cx="1992709" cy="19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오른쪽 화살표 3"/>
          <p:cNvSpPr/>
          <p:nvPr/>
        </p:nvSpPr>
        <p:spPr>
          <a:xfrm>
            <a:off x="5338851" y="3176121"/>
            <a:ext cx="1514299" cy="120730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77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02  </a:t>
            </a:r>
            <a:r>
              <a:rPr kumimoji="0" lang="ko-KR" altLang="en-US" sz="2300" spc="-100" dirty="0">
                <a:latin typeface="+mn-ea"/>
                <a:ea typeface="+mn-ea"/>
              </a:rPr>
              <a:t>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46256" y="829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회의 내용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04008"/>
              </p:ext>
            </p:extLst>
          </p:nvPr>
        </p:nvGraphicFramePr>
        <p:xfrm>
          <a:off x="1254349" y="1497996"/>
          <a:ext cx="9683302" cy="4732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065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1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회의 날짜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회의 내용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155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재료 받아와서 건축모형 조립함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센서 사용법 익힘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47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연결하여 간단한 예제 테스트</a:t>
                      </a:r>
                      <a:endParaRPr lang="en-US" altLang="ko-KR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아두이노와</a:t>
                      </a:r>
                      <a:r>
                        <a:rPr lang="ko-KR" altLang="en-US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여러 센서들 및 모터와 연결 구동 테스트</a:t>
                      </a:r>
                      <a:endParaRPr lang="en-US" altLang="ko-KR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77150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구동 및 </a:t>
                      </a:r>
                      <a:r>
                        <a:rPr lang="en-US" altLang="ko-KR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Drools </a:t>
                      </a:r>
                      <a:r>
                        <a:rPr lang="ko-KR" altLang="en-US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예제 테스트</a:t>
                      </a:r>
                      <a:endParaRPr lang="ko-KR" altLang="ko-KR" b="0" dirty="0">
                        <a:latin typeface="+mn-ea"/>
                        <a:ea typeface="+mn-ea"/>
                      </a:endParaRPr>
                    </a:p>
                    <a:p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중간발표 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PPT</a:t>
                      </a:r>
                      <a:r>
                        <a:rPr lang="en-US" altLang="ko-KR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제작 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03922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중간발표 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마무리 및 발표준비</a:t>
                      </a:r>
                      <a:endParaRPr lang="ko-KR" altLang="ko-KR" b="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1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3234" y="-35503"/>
            <a:ext cx="3264363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 </a:t>
            </a:r>
            <a:r>
              <a:rPr lang="ko-KR" altLang="en-US" sz="2300" spc="-100" dirty="0">
                <a:latin typeface="+mn-ea"/>
              </a:rPr>
              <a:t>진행</a:t>
            </a:r>
            <a:r>
              <a:rPr kumimoji="0" lang="ko-KR" altLang="en-US" sz="2300" spc="-100" dirty="0">
                <a:latin typeface="+mn-ea"/>
                <a:ea typeface="+mn-ea"/>
              </a:rPr>
              <a:t>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26847" y="829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회의</a:t>
            </a:r>
            <a:r>
              <a:rPr lang="en-US" altLang="ko-KR" dirty="0"/>
              <a:t> </a:t>
            </a:r>
            <a:r>
              <a:rPr lang="ko-KR" altLang="en-US" dirty="0"/>
              <a:t>사진</a:t>
            </a:r>
          </a:p>
        </p:txBody>
      </p:sp>
      <p:pic>
        <p:nvPicPr>
          <p:cNvPr id="17" name="Picture 2" descr="C:\Users\진주\Desktop\종프1\16일 만남 사진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r="12362"/>
          <a:stretch/>
        </p:blipFill>
        <p:spPr bwMode="auto">
          <a:xfrm>
            <a:off x="471566" y="2097577"/>
            <a:ext cx="2551722" cy="23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진주\Desktop\KakaoTalk_20170405_1738446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375" y="2097577"/>
            <a:ext cx="2385960" cy="23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진주\Desktop\KakaoTalk_20170422_20554267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90" y="2097578"/>
            <a:ext cx="2385960" cy="23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92866" y="5145803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+mn-ea"/>
              </a:rPr>
              <a:t>&lt;3</a:t>
            </a:r>
            <a:r>
              <a:rPr lang="ko-KR" altLang="en-US" sz="2200" dirty="0">
                <a:latin typeface="+mn-ea"/>
              </a:rPr>
              <a:t>월 </a:t>
            </a:r>
            <a:r>
              <a:rPr lang="en-US" altLang="ko-KR" sz="2200" dirty="0">
                <a:latin typeface="+mn-ea"/>
              </a:rPr>
              <a:t>13</a:t>
            </a:r>
            <a:r>
              <a:rPr lang="ko-KR" altLang="en-US" sz="2200" dirty="0">
                <a:latin typeface="+mn-ea"/>
              </a:rPr>
              <a:t>일</a:t>
            </a:r>
            <a:r>
              <a:rPr lang="en-US" altLang="ko-KR" sz="2200" dirty="0">
                <a:latin typeface="+mn-ea"/>
              </a:rPr>
              <a:t>&gt;</a:t>
            </a:r>
            <a:endParaRPr lang="ko-KR" altLang="en-US" sz="22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9794" y="5145802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&lt;3</a:t>
            </a:r>
            <a:r>
              <a:rPr lang="ko-KR" altLang="en-US" sz="2200" dirty="0"/>
              <a:t>월 </a:t>
            </a:r>
            <a:r>
              <a:rPr lang="en-US" altLang="ko-KR" sz="2200" dirty="0"/>
              <a:t>27</a:t>
            </a:r>
            <a:r>
              <a:rPr lang="ko-KR" altLang="en-US" sz="2200" dirty="0"/>
              <a:t>일</a:t>
            </a:r>
            <a:r>
              <a:rPr lang="en-US" altLang="ko-KR" sz="2200" dirty="0"/>
              <a:t>&gt;</a:t>
            </a:r>
            <a:endParaRPr lang="ko-KR" alt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6894255" y="5145801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&lt;4</a:t>
            </a:r>
            <a:r>
              <a:rPr lang="ko-KR" altLang="en-US" sz="2200" dirty="0"/>
              <a:t>월 </a:t>
            </a:r>
            <a:r>
              <a:rPr lang="en-US" altLang="ko-KR" sz="2200" dirty="0"/>
              <a:t>10</a:t>
            </a:r>
            <a:r>
              <a:rPr lang="ko-KR" altLang="en-US" sz="2200" dirty="0"/>
              <a:t>일</a:t>
            </a:r>
            <a:r>
              <a:rPr lang="en-US" altLang="ko-KR" sz="2200" dirty="0"/>
              <a:t>&gt;</a:t>
            </a:r>
            <a:endParaRPr lang="ko-KR" altLang="en-US" sz="2200" dirty="0"/>
          </a:p>
        </p:txBody>
      </p:sp>
      <p:pic>
        <p:nvPicPr>
          <p:cNvPr id="2050" name="Picture 2" descr="C:\Users\진주\Desktop\KakaoTalk_20170423_22422787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29" y="2108595"/>
            <a:ext cx="2385960" cy="23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800794" y="5145803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&lt;4</a:t>
            </a:r>
            <a:r>
              <a:rPr lang="ko-KR" altLang="en-US" sz="2200" dirty="0"/>
              <a:t>월 </a:t>
            </a:r>
            <a:r>
              <a:rPr lang="en-US" altLang="ko-KR" sz="2200" dirty="0"/>
              <a:t>21</a:t>
            </a:r>
            <a:r>
              <a:rPr lang="ko-KR" altLang="en-US" sz="2200" dirty="0"/>
              <a:t>일</a:t>
            </a:r>
            <a:r>
              <a:rPr lang="en-US" altLang="ko-KR" sz="2200" dirty="0"/>
              <a:t>&gt;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994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1756" y="829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센서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7" b="100000" l="0" r="100000">
                        <a14:foregroundMark x1="5950" y1="70508" x2="1818" y2="52292"/>
                        <a14:foregroundMark x1="72893" y1="7311" x2="68430" y2="8055"/>
                        <a14:foregroundMark x1="83306" y1="82156" x2="85455" y2="85130"/>
                        <a14:foregroundMark x1="86446" y1="94052" x2="77355" y2="92069"/>
                        <a14:foregroundMark x1="34711" y1="42131" x2="24463" y2="41264"/>
                        <a14:foregroundMark x1="76198" y1="38786" x2="46777" y2="41264"/>
                        <a14:foregroundMark x1="75868" y1="47212" x2="52893" y2="45849"/>
                        <a14:foregroundMark x1="8595" y1="46097" x2="25950" y2="45601"/>
                        <a14:foregroundMark x1="80331" y1="38786" x2="89091" y2="51177"/>
                        <a14:foregroundMark x1="80661" y1="48947" x2="92893" y2="50434"/>
                        <a14:foregroundMark x1="86777" y1="69765" x2="77190" y2="74597"/>
                        <a14:foregroundMark x1="85455" y1="93804" x2="63140" y2="96902"/>
                        <a14:foregroundMark x1="39339" y1="46592" x2="23802" y2="45601"/>
                        <a14:backgroundMark x1="2149" y1="70012" x2="1157" y2="57497"/>
                        <a14:backgroundMark x1="9917" y1="5576" x2="496" y2="5576"/>
                        <a14:backgroundMark x1="1818" y1="56258" x2="496" y2="49690"/>
                        <a14:backgroundMark x1="98843" y1="63197" x2="98182" y2="71995"/>
                        <a14:backgroundMark x1="98843" y1="23420" x2="98843" y2="25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6681" y="829989"/>
            <a:ext cx="4351237" cy="580404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907233" y="5795884"/>
            <a:ext cx="2945638" cy="879231"/>
            <a:chOff x="7202661" y="5795884"/>
            <a:chExt cx="2945638" cy="879231"/>
          </a:xfrm>
        </p:grpSpPr>
        <p:sp>
          <p:nvSpPr>
            <p:cNvPr id="2" name="타원 1"/>
            <p:cNvSpPr/>
            <p:nvPr/>
          </p:nvSpPr>
          <p:spPr>
            <a:xfrm>
              <a:off x="7202661" y="5795884"/>
              <a:ext cx="956603" cy="8792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96885" y="6050833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지문인식 센</a:t>
              </a:r>
              <a:r>
                <a:rPr lang="ko-KR" altLang="en-US" dirty="0"/>
                <a:t>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913291" y="5164405"/>
            <a:ext cx="4572871" cy="1045485"/>
            <a:chOff x="2208719" y="5164405"/>
            <a:chExt cx="4572871" cy="1045485"/>
          </a:xfrm>
        </p:grpSpPr>
        <p:sp>
          <p:nvSpPr>
            <p:cNvPr id="10" name="타원 9"/>
            <p:cNvSpPr/>
            <p:nvPr/>
          </p:nvSpPr>
          <p:spPr>
            <a:xfrm rot="21252530">
              <a:off x="5024732" y="5164405"/>
              <a:ext cx="1756858" cy="1045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719" y="524718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진동감지 센서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57069" y="905012"/>
            <a:ext cx="2887021" cy="879231"/>
            <a:chOff x="6752497" y="905012"/>
            <a:chExt cx="2887021" cy="879231"/>
          </a:xfrm>
        </p:grpSpPr>
        <p:sp>
          <p:nvSpPr>
            <p:cNvPr id="12" name="타원 11"/>
            <p:cNvSpPr/>
            <p:nvPr/>
          </p:nvSpPr>
          <p:spPr>
            <a:xfrm>
              <a:off x="6752497" y="905012"/>
              <a:ext cx="956603" cy="8792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8104" y="946534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먼지감지 센서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31981" y="3460652"/>
            <a:ext cx="2787768" cy="3173384"/>
            <a:chOff x="6527409" y="3460652"/>
            <a:chExt cx="2787768" cy="3173384"/>
          </a:xfrm>
        </p:grpSpPr>
        <p:sp>
          <p:nvSpPr>
            <p:cNvPr id="17" name="타원 16"/>
            <p:cNvSpPr/>
            <p:nvPr/>
          </p:nvSpPr>
          <p:spPr>
            <a:xfrm>
              <a:off x="6527409" y="3460652"/>
              <a:ext cx="1334093" cy="13458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527409" y="5754805"/>
              <a:ext cx="956603" cy="8792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668846" y="42900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모</a:t>
              </a:r>
              <a:r>
                <a:rPr lang="ko-KR" altLang="en-US" dirty="0"/>
                <a:t>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4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8006" y="829989"/>
            <a:ext cx="140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Drools</a:t>
            </a:r>
            <a:r>
              <a:rPr lang="ko-KR" altLang="en-US" dirty="0"/>
              <a:t> </a:t>
            </a:r>
            <a:r>
              <a:rPr lang="ko-KR" altLang="en-US" dirty="0" smtClean="0"/>
              <a:t>예</a:t>
            </a:r>
            <a:r>
              <a:rPr lang="ko-KR" altLang="en-US" dirty="0"/>
              <a:t>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1067" y="2404040"/>
            <a:ext cx="9725465" cy="2031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rule "name"</a:t>
            </a:r>
          </a:p>
          <a:p>
            <a:r>
              <a:rPr lang="en-US" altLang="ko-KR" dirty="0"/>
              <a:t>    attributes</a:t>
            </a:r>
          </a:p>
          <a:p>
            <a:r>
              <a:rPr lang="en-US" altLang="ko-KR" dirty="0"/>
              <a:t>    when</a:t>
            </a:r>
          </a:p>
          <a:p>
            <a:r>
              <a:rPr lang="en-US" altLang="ko-KR" dirty="0"/>
              <a:t>        LHS</a:t>
            </a:r>
          </a:p>
          <a:p>
            <a:r>
              <a:rPr lang="en-US" altLang="ko-KR" dirty="0"/>
              <a:t>    then</a:t>
            </a:r>
          </a:p>
          <a:p>
            <a:r>
              <a:rPr lang="en-US" altLang="ko-KR" dirty="0"/>
              <a:t>        RHS</a:t>
            </a:r>
          </a:p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3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3234" y="-35503"/>
            <a:ext cx="3264363" cy="74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20000"/>
              </a:lnSpc>
              <a:spcAft>
                <a:spcPts val="0"/>
              </a:spcAft>
              <a:defRPr/>
            </a:pPr>
            <a:r>
              <a:rPr kumimoji="0" lang="en-US" altLang="ko-KR" sz="2300" b="1" spc="-100" dirty="0">
                <a:latin typeface="+mn-ea"/>
                <a:ea typeface="+mn-ea"/>
              </a:rPr>
              <a:t>0</a:t>
            </a:r>
            <a:r>
              <a:rPr lang="en-US" altLang="ko-KR" sz="2300" b="1" spc="-100" dirty="0">
                <a:latin typeface="+mn-ea"/>
              </a:rPr>
              <a:t>2</a:t>
            </a:r>
            <a:r>
              <a:rPr kumimoji="0" lang="en-US" altLang="ko-KR" sz="2300" b="1" spc="-100" dirty="0">
                <a:latin typeface="+mn-ea"/>
                <a:ea typeface="+mn-ea"/>
              </a:rPr>
              <a:t> </a:t>
            </a:r>
            <a:r>
              <a:rPr kumimoji="0" lang="ko-KR" altLang="en-US" sz="2300" spc="-100" dirty="0">
                <a:latin typeface="+mn-ea"/>
                <a:ea typeface="+mn-ea"/>
              </a:rPr>
              <a:t> 진행 상황</a:t>
            </a:r>
            <a:endParaRPr kumimoji="0" lang="en-US" altLang="ko-KR" sz="2300" spc="-1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2369" y="719217"/>
            <a:ext cx="317522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1067" y="2010136"/>
            <a:ext cx="9725465" cy="39703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Declare Sensor1</a:t>
            </a:r>
          </a:p>
          <a:p>
            <a:r>
              <a:rPr lang="en-US" altLang="ko-KR" dirty="0"/>
              <a:t>@role(event)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rule “Something detected”</a:t>
            </a:r>
          </a:p>
          <a:p>
            <a:r>
              <a:rPr lang="en-US" altLang="ko-KR" dirty="0"/>
              <a:t>	no-loop true</a:t>
            </a:r>
          </a:p>
          <a:p>
            <a:r>
              <a:rPr lang="en-US" altLang="ko-KR" dirty="0"/>
              <a:t>	lock-on-active true</a:t>
            </a:r>
          </a:p>
          <a:p>
            <a:endParaRPr lang="en-US" altLang="ko-KR" dirty="0"/>
          </a:p>
          <a:p>
            <a:r>
              <a:rPr lang="en-US" altLang="ko-KR" dirty="0"/>
              <a:t>	when</a:t>
            </a:r>
          </a:p>
          <a:p>
            <a:r>
              <a:rPr lang="en-US" altLang="ko-KR" dirty="0"/>
              <a:t>		sensor1: </a:t>
            </a:r>
            <a:r>
              <a:rPr lang="en-US" altLang="ko-KR" dirty="0" err="1"/>
              <a:t>sensorData</a:t>
            </a:r>
            <a:r>
              <a:rPr lang="en-US" altLang="ko-KR" dirty="0"/>
              <a:t>(data &gt;= 50, value: data) &amp;&amp;</a:t>
            </a:r>
          </a:p>
          <a:p>
            <a:r>
              <a:rPr lang="en-US" altLang="ko-KR" dirty="0"/>
              <a:t>		sensor2: </a:t>
            </a:r>
            <a:r>
              <a:rPr lang="en-US" altLang="ko-KR" dirty="0" err="1"/>
              <a:t>sensorData</a:t>
            </a:r>
            <a:r>
              <a:rPr lang="en-US" altLang="ko-KR" dirty="0"/>
              <a:t>(</a:t>
            </a:r>
            <a:r>
              <a:rPr lang="en-US" altLang="ko-KR" dirty="0" err="1"/>
              <a:t>isTrue</a:t>
            </a:r>
            <a:r>
              <a:rPr lang="en-US" altLang="ko-KR" dirty="0"/>
              <a:t> = true) from entry-point thermometer</a:t>
            </a:r>
          </a:p>
          <a:p>
            <a:r>
              <a:rPr lang="en-US" altLang="ko-KR" dirty="0"/>
              <a:t>	then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RaiseError</a:t>
            </a:r>
            <a:r>
              <a:rPr lang="en-US" altLang="ko-KR" dirty="0"/>
              <a:t> or Warning();</a:t>
            </a:r>
          </a:p>
          <a:p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68006" y="829989"/>
            <a:ext cx="140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Drools</a:t>
            </a:r>
            <a:r>
              <a:rPr lang="ko-KR" altLang="en-US" dirty="0"/>
              <a:t> </a:t>
            </a:r>
            <a:r>
              <a:rPr lang="ko-KR" altLang="en-US" dirty="0" smtClean="0"/>
              <a:t>예</a:t>
            </a:r>
            <a:r>
              <a:rPr lang="ko-KR" altLang="en-US" dirty="0"/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38832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339</Words>
  <Application>Microsoft Macintosh PowerPoint</Application>
  <PresentationFormat>와이드스크린</PresentationFormat>
  <Paragraphs>124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HY견고딕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KimSoobin</cp:lastModifiedBy>
  <cp:revision>167</cp:revision>
  <dcterms:created xsi:type="dcterms:W3CDTF">2016-12-14T05:31:33Z</dcterms:created>
  <dcterms:modified xsi:type="dcterms:W3CDTF">2017-04-25T09:01:32Z</dcterms:modified>
</cp:coreProperties>
</file>